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FF66"/>
    <a:srgbClr val="FFCC00"/>
    <a:srgbClr val="00FF00"/>
    <a:srgbClr val="FF99CC"/>
    <a:srgbClr val="FFCCFF"/>
    <a:srgbClr val="FF66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3B0F2C-E822-4174-8722-BCE803538B6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325E3D-EE0F-4654-91CC-26619F836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 rot="1009737">
            <a:off x="29112" y="3812427"/>
            <a:ext cx="3276600" cy="685800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Al-</a:t>
            </a:r>
            <a:r>
              <a:rPr lang="en-US" dirty="0" err="1" smtClean="0">
                <a:solidFill>
                  <a:srgbClr val="FFFF00"/>
                </a:solidFill>
              </a:rPr>
              <a:t>Halim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Khasia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Rahman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21249435">
            <a:off x="6057714" y="4192140"/>
            <a:ext cx="3055437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Dwi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Handayani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Yulfi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575955">
            <a:off x="2919469" y="5880451"/>
            <a:ext cx="2943048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Ertika</a:t>
            </a:r>
            <a:r>
              <a:rPr lang="en-US" dirty="0" smtClean="0"/>
              <a:t> </a:t>
            </a:r>
            <a:r>
              <a:rPr lang="en-US" dirty="0" err="1" smtClean="0"/>
              <a:t>Nurul</a:t>
            </a:r>
            <a:r>
              <a:rPr lang="en-US" dirty="0" smtClean="0"/>
              <a:t> Huda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0699207">
            <a:off x="3061699" y="3080829"/>
            <a:ext cx="26670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Eka</a:t>
            </a:r>
            <a:r>
              <a:rPr lang="en-US" dirty="0" smtClean="0"/>
              <a:t> </a:t>
            </a:r>
            <a:r>
              <a:rPr lang="en-US" dirty="0" err="1" smtClean="0"/>
              <a:t>Ratna</a:t>
            </a:r>
            <a:r>
              <a:rPr lang="en-US" dirty="0" smtClean="0"/>
              <a:t> Sari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514600" y="1828800"/>
            <a:ext cx="5181600" cy="838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REMAJA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62200" y="4038600"/>
            <a:ext cx="37338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KELOMPOK 7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uiExpand="1" build="allAtOnce" animBg="1"/>
      <p:bldP spid="11" grpId="0" uiExpand="1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KESIMPULAN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</a:t>
            </a:r>
            <a:r>
              <a:rPr lang="en-US" dirty="0" err="1" smtClean="0"/>
              <a:t>belasan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,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arahkan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jiwanya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nimasiberdo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5334000"/>
            <a:ext cx="1304925" cy="1304925"/>
          </a:xfrm>
          <a:prstGeom prst="rect">
            <a:avLst/>
          </a:prstGeom>
        </p:spPr>
      </p:pic>
      <p:pic>
        <p:nvPicPr>
          <p:cNvPr id="5" name="Picture 4" descr="boyboo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28600"/>
            <a:ext cx="1447800" cy="9906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1.bp.blogspot.com/_2AQtO4DSdlY/TPyH23eRu9I/AAAAAAAAAAw/OJdklhwMnXQ/s1600/thank_you_052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hiller" pitchFamily="82" charset="0"/>
              </a:rPr>
              <a:t>DEFINISI REMAJA</a:t>
            </a:r>
            <a:endParaRPr lang="en-US" dirty="0"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</a:t>
            </a:r>
            <a:r>
              <a:rPr lang="en-US" dirty="0" err="1" smtClean="0"/>
              <a:t>belasan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disinian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81000"/>
            <a:ext cx="1496786" cy="8382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 anchor="ctr"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primer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, yang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(</a:t>
            </a:r>
            <a:r>
              <a:rPr lang="en-US" dirty="0" err="1" smtClean="0"/>
              <a:t>Sarwono</a:t>
            </a:r>
            <a:r>
              <a:rPr lang="en-US" dirty="0" smtClean="0"/>
              <a:t>, 1994)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28600"/>
            <a:ext cx="7696200" cy="1219200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n-US" sz="3600" b="1" dirty="0" smtClean="0">
                <a:latin typeface="Comic Sans MS" pitchFamily="66" charset="0"/>
              </a:rPr>
              <a:t>PERKEMBANGAN FISIK ANAK USIA REMAJA</a:t>
            </a:r>
            <a:endParaRPr lang="en-US" sz="3600" dirty="0" smtClean="0">
              <a:latin typeface="Comic Sans MS" pitchFamily="66" charset="0"/>
            </a:endParaRPr>
          </a:p>
        </p:txBody>
      </p:sp>
      <p:pic>
        <p:nvPicPr>
          <p:cNvPr id="5" name="Picture 4" descr="remaj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191000"/>
            <a:ext cx="8001000" cy="23622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>
                <a:latin typeface="Comic Sans MS" pitchFamily="66" charset="0"/>
              </a:rPr>
              <a:t>Pertumbuhan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tulang-tulang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badan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menjadi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tinggi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anggota-anggota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menjadi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panjang</a:t>
            </a:r>
            <a:r>
              <a:rPr lang="en-US" dirty="0" smtClean="0">
                <a:latin typeface="Comic Sans MS" pitchFamily="66" charset="0"/>
              </a:rPr>
              <a:t>);</a:t>
            </a:r>
          </a:p>
          <a:p>
            <a:pPr lvl="0"/>
            <a:r>
              <a:rPr lang="en-US" dirty="0" err="1" smtClean="0">
                <a:latin typeface="Comic Sans MS" pitchFamily="66" charset="0"/>
              </a:rPr>
              <a:t>Pertumbuhan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payudara</a:t>
            </a:r>
            <a:r>
              <a:rPr lang="en-US" dirty="0" smtClean="0">
                <a:latin typeface="Comic Sans MS" pitchFamily="66" charset="0"/>
              </a:rPr>
              <a:t>;</a:t>
            </a:r>
          </a:p>
          <a:p>
            <a:pPr lvl="0"/>
            <a:r>
              <a:rPr lang="en-US" dirty="0" err="1" smtClean="0">
                <a:latin typeface="Comic Sans MS" pitchFamily="66" charset="0"/>
              </a:rPr>
              <a:t>Tumbuh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bulu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halus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lurus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berwarna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gelap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kemaluan</a:t>
            </a:r>
            <a:r>
              <a:rPr lang="en-US" dirty="0" smtClean="0">
                <a:latin typeface="Comic Sans MS" pitchFamily="66" charset="0"/>
              </a:rPr>
              <a:t>;</a:t>
            </a:r>
          </a:p>
          <a:p>
            <a:pPr lvl="0"/>
            <a:r>
              <a:rPr lang="en-US" dirty="0" err="1" smtClean="0">
                <a:latin typeface="Comic Sans MS" pitchFamily="66" charset="0"/>
              </a:rPr>
              <a:t>Mencapai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pertumbuhan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ketinggian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badan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maksimal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setiap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tahunnya</a:t>
            </a:r>
            <a:r>
              <a:rPr lang="en-US" dirty="0" smtClean="0">
                <a:latin typeface="Comic Sans MS" pitchFamily="66" charset="0"/>
              </a:rPr>
              <a:t>;</a:t>
            </a:r>
          </a:p>
          <a:p>
            <a:pPr lvl="0"/>
            <a:r>
              <a:rPr lang="en-US" dirty="0" err="1" smtClean="0">
                <a:latin typeface="Comic Sans MS" pitchFamily="66" charset="0"/>
              </a:rPr>
              <a:t>Bulu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kemaluan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menjadi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keriting</a:t>
            </a:r>
            <a:r>
              <a:rPr lang="en-US" dirty="0" smtClean="0">
                <a:latin typeface="Comic Sans MS" pitchFamily="66" charset="0"/>
              </a:rPr>
              <a:t>;</a:t>
            </a:r>
          </a:p>
          <a:p>
            <a:pPr lvl="0"/>
            <a:r>
              <a:rPr lang="en-US" dirty="0" err="1" smtClean="0">
                <a:latin typeface="Comic Sans MS" pitchFamily="66" charset="0"/>
              </a:rPr>
              <a:t>Haid</a:t>
            </a:r>
            <a:r>
              <a:rPr lang="en-US" dirty="0" smtClean="0">
                <a:latin typeface="Comic Sans MS" pitchFamily="66" charset="0"/>
              </a:rPr>
              <a:t>;</a:t>
            </a:r>
          </a:p>
          <a:p>
            <a:pPr lvl="0"/>
            <a:r>
              <a:rPr lang="en-US" dirty="0" err="1" smtClean="0">
                <a:latin typeface="Comic Sans MS" pitchFamily="66" charset="0"/>
              </a:rPr>
              <a:t>Tumbuh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bulu-bulu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ketiak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Comic Sans MS" pitchFamily="66" charset="0"/>
              </a:rPr>
              <a:t>Pada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Anak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Perempuan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pic>
        <p:nvPicPr>
          <p:cNvPr id="4" name="Picture 3" descr="bebek.gif"/>
          <p:cNvPicPr>
            <a:picLocks noChangeAspect="1"/>
          </p:cNvPicPr>
          <p:nvPr/>
        </p:nvPicPr>
        <p:blipFill>
          <a:blip r:embed="rId2">
            <a:lum contrast="-5000"/>
          </a:blip>
          <a:stretch>
            <a:fillRect/>
          </a:stretch>
        </p:blipFill>
        <p:spPr>
          <a:xfrm>
            <a:off x="609600" y="57150"/>
            <a:ext cx="1390650" cy="1390650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Anak</a:t>
            </a:r>
            <a:r>
              <a:rPr lang="en-US" i="1" dirty="0" smtClean="0"/>
              <a:t> </a:t>
            </a:r>
            <a:r>
              <a:rPr lang="en-US" i="1" dirty="0" err="1" smtClean="0"/>
              <a:t>Laki-laki</a:t>
            </a:r>
            <a:r>
              <a:rPr lang="en-US" i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38600"/>
          </a:xfrm>
        </p:spPr>
        <p:txBody>
          <a:bodyPr anchor="ctr"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 lvl="0" algn="just"/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tulang-tulang</a:t>
            </a:r>
            <a:r>
              <a:rPr lang="en-US" dirty="0" smtClean="0"/>
              <a:t>;</a:t>
            </a:r>
          </a:p>
          <a:p>
            <a:pPr lvl="0" algn="just"/>
            <a:r>
              <a:rPr lang="en-US" dirty="0" smtClean="0"/>
              <a:t>Testis </a:t>
            </a:r>
            <a:r>
              <a:rPr lang="en-US" dirty="0" err="1" smtClean="0"/>
              <a:t>membesar</a:t>
            </a:r>
            <a:r>
              <a:rPr lang="en-US" dirty="0" smtClean="0"/>
              <a:t>;</a:t>
            </a:r>
          </a:p>
          <a:p>
            <a:pPr lvl="0" algn="just"/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bulu</a:t>
            </a:r>
            <a:r>
              <a:rPr lang="en-US" dirty="0" smtClean="0"/>
              <a:t> </a:t>
            </a:r>
            <a:r>
              <a:rPr lang="en-US" dirty="0" err="1" smtClean="0"/>
              <a:t>kemaluan</a:t>
            </a:r>
            <a:r>
              <a:rPr lang="en-US" dirty="0" smtClean="0"/>
              <a:t> yang </a:t>
            </a:r>
            <a:r>
              <a:rPr lang="en-US" dirty="0" err="1" smtClean="0"/>
              <a:t>halus</a:t>
            </a:r>
            <a:r>
              <a:rPr lang="en-US" dirty="0" smtClean="0"/>
              <a:t>,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gelap</a:t>
            </a:r>
            <a:r>
              <a:rPr lang="en-US" dirty="0" smtClean="0"/>
              <a:t>;</a:t>
            </a:r>
          </a:p>
          <a:p>
            <a:pPr lvl="0" algn="just"/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;</a:t>
            </a:r>
          </a:p>
          <a:p>
            <a:pPr lvl="0" algn="just"/>
            <a:r>
              <a:rPr lang="en-US" dirty="0" err="1" smtClean="0"/>
              <a:t>Ejakulasi</a:t>
            </a:r>
            <a:r>
              <a:rPr lang="en-US" dirty="0" smtClean="0"/>
              <a:t> (</a:t>
            </a:r>
            <a:r>
              <a:rPr lang="en-US" dirty="0" err="1" smtClean="0"/>
              <a:t>keluarnya</a:t>
            </a:r>
            <a:r>
              <a:rPr lang="en-US" dirty="0" smtClean="0"/>
              <a:t> air </a:t>
            </a:r>
            <a:r>
              <a:rPr lang="en-US" dirty="0" err="1" smtClean="0"/>
              <a:t>mani</a:t>
            </a:r>
            <a:r>
              <a:rPr lang="en-US" dirty="0" smtClean="0"/>
              <a:t>);</a:t>
            </a:r>
          </a:p>
          <a:p>
            <a:pPr lvl="0" algn="just"/>
            <a:r>
              <a:rPr lang="en-US" dirty="0" err="1" smtClean="0"/>
              <a:t>Bulu</a:t>
            </a:r>
            <a:r>
              <a:rPr lang="en-US" dirty="0" smtClean="0"/>
              <a:t> </a:t>
            </a:r>
            <a:r>
              <a:rPr lang="en-US" dirty="0" err="1" smtClean="0"/>
              <a:t>kemaluan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keriting</a:t>
            </a:r>
            <a:r>
              <a:rPr lang="en-US" dirty="0" smtClean="0"/>
              <a:t>;</a:t>
            </a:r>
          </a:p>
          <a:p>
            <a:pPr lvl="0" algn="just"/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tahunnya</a:t>
            </a:r>
            <a:r>
              <a:rPr lang="en-US" dirty="0" smtClean="0"/>
              <a:t>;</a:t>
            </a:r>
          </a:p>
          <a:p>
            <a:pPr lvl="0" algn="just"/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rambut-rambut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(kumis, </a:t>
            </a:r>
            <a:r>
              <a:rPr lang="en-US" dirty="0" err="1" smtClean="0"/>
              <a:t>jenggot</a:t>
            </a:r>
            <a:r>
              <a:rPr lang="en-US" dirty="0" smtClean="0"/>
              <a:t>);</a:t>
            </a:r>
          </a:p>
          <a:p>
            <a:pPr lvl="0" algn="just"/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bulu</a:t>
            </a:r>
            <a:r>
              <a:rPr lang="en-US" dirty="0" smtClean="0"/>
              <a:t> </a:t>
            </a:r>
            <a:r>
              <a:rPr lang="en-US" dirty="0" err="1" smtClean="0"/>
              <a:t>ketiak</a:t>
            </a:r>
            <a:r>
              <a:rPr lang="en-US" dirty="0" smtClean="0"/>
              <a:t>;</a:t>
            </a:r>
          </a:p>
          <a:p>
            <a:pPr lvl="0" algn="just"/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;</a:t>
            </a:r>
          </a:p>
          <a:p>
            <a:pPr lvl="0" algn="just"/>
            <a:r>
              <a:rPr lang="en-US" dirty="0" err="1" smtClean="0"/>
              <a:t>Rambut-rambut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gelap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bulu</a:t>
            </a:r>
            <a:r>
              <a:rPr lang="en-US" dirty="0" smtClean="0"/>
              <a:t> dada</a:t>
            </a:r>
            <a:endParaRPr lang="en-US" dirty="0"/>
          </a:p>
        </p:txBody>
      </p:sp>
      <p:pic>
        <p:nvPicPr>
          <p:cNvPr id="4" name="Picture 3" descr="flas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100" y="4152900"/>
            <a:ext cx="2857500" cy="24003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PERKEMBANGAN KOGNITIF ANAK USIA REMAJA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599"/>
          </a:xfrm>
        </p:spPr>
        <p:txBody>
          <a:bodyPr anchor="ctr"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</a:rPr>
              <a:t>Dalam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perkembangan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kognitif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remaja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juga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berada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dalam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posisi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pengambilan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i="1" dirty="0" smtClean="0">
                <a:solidFill>
                  <a:schemeClr val="bg1"/>
                </a:solidFill>
              </a:rPr>
              <a:t>decision making</a:t>
            </a:r>
            <a:r>
              <a:rPr lang="en-US" sz="2800" dirty="0" smtClean="0">
                <a:solidFill>
                  <a:schemeClr val="bg1"/>
                </a:solidFill>
              </a:rPr>
              <a:t>) yang </a:t>
            </a:r>
            <a:r>
              <a:rPr lang="en-US" sz="2800" dirty="0" err="1" smtClean="0">
                <a:solidFill>
                  <a:schemeClr val="bg1"/>
                </a:solidFill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satu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perbuatan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berpikir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hasil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perbuatan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berpikir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day_dreaming_md_bl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810000"/>
            <a:ext cx="2924175" cy="28575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PERKEMBANGAN PSIKOSOSIAL ANAK USIA REMAJA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962401"/>
            <a:ext cx="8229600" cy="2743200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US" sz="2800" dirty="0" err="1" smtClean="0">
                <a:solidFill>
                  <a:schemeClr val="bg1"/>
                </a:solidFill>
              </a:rPr>
              <a:t>Perkembangan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Individuasi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Identitas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 algn="just">
              <a:buFont typeface="+mj-lt"/>
              <a:buAutoNum type="alphaLcParenR"/>
            </a:pPr>
            <a:r>
              <a:rPr lang="en-US" sz="2800" dirty="0" err="1" smtClean="0">
                <a:solidFill>
                  <a:schemeClr val="bg1"/>
                </a:solidFill>
              </a:rPr>
              <a:t>Perkembangan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Hubungan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Orang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Tua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 algn="just">
              <a:buFont typeface="+mj-lt"/>
              <a:buAutoNum type="alphaLcParenR"/>
            </a:pPr>
            <a:r>
              <a:rPr lang="en-US" sz="2800" dirty="0" err="1" smtClean="0">
                <a:solidFill>
                  <a:schemeClr val="bg1"/>
                </a:solidFill>
              </a:rPr>
              <a:t>Perkembangan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Hubungan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Teman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Sebaya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 algn="just">
              <a:buFont typeface="+mj-lt"/>
              <a:buAutoNum type="alphaLcParenR"/>
            </a:pPr>
            <a:r>
              <a:rPr lang="en-US" sz="2800" dirty="0" err="1" smtClean="0">
                <a:solidFill>
                  <a:schemeClr val="bg1"/>
                </a:solidFill>
              </a:rPr>
              <a:t>Perkembangan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Pembentukan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Resiliensi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Fly_me_to_the_moon_by_one_cli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524000"/>
            <a:ext cx="3505200" cy="26289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868362"/>
          </a:xfrm>
        </p:spPr>
        <p:txBody>
          <a:bodyPr>
            <a:noAutofit/>
          </a:bodyPr>
          <a:lstStyle/>
          <a:p>
            <a:pPr lvl="0" algn="ctr"/>
            <a:r>
              <a:rPr lang="en-US" sz="2400" b="1" dirty="0" smtClean="0"/>
              <a:t>TUGAS-TUGAS PERKEMBANGAN ANAK USIA REMAJA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229600" cy="5943600"/>
          </a:xfrm>
        </p:spPr>
        <p:txBody>
          <a:bodyPr anchor="t">
            <a:noAutofit/>
          </a:bodyPr>
          <a:lstStyle/>
          <a:p>
            <a:pPr algn="just"/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usia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, </a:t>
            </a:r>
            <a:r>
              <a:rPr lang="en-US" sz="1800" dirty="0" err="1" smtClean="0"/>
              <a:t>tugas-tugas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dipenuhi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:</a:t>
            </a:r>
          </a:p>
          <a:p>
            <a:pPr lvl="0" algn="just"/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masak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teman</a:t>
            </a:r>
            <a:r>
              <a:rPr lang="en-US" sz="1800" dirty="0" smtClean="0"/>
              <a:t> </a:t>
            </a:r>
            <a:r>
              <a:rPr lang="en-US" sz="1800" dirty="0" err="1" smtClean="0"/>
              <a:t>sebaya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sesame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lawan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;</a:t>
            </a:r>
          </a:p>
          <a:p>
            <a:pPr lvl="0" algn="just"/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 smtClean="0"/>
              <a:t>peran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r>
              <a:rPr lang="en-US" sz="1800" dirty="0" smtClean="0"/>
              <a:t> </a:t>
            </a:r>
            <a:r>
              <a:rPr lang="en-US" sz="1800" dirty="0" err="1" smtClean="0"/>
              <a:t>maskulin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feminine;</a:t>
            </a:r>
          </a:p>
          <a:p>
            <a:pPr lvl="0" algn="just"/>
            <a:r>
              <a:rPr lang="en-US" sz="1800" dirty="0" err="1" smtClean="0"/>
              <a:t>Menerima</a:t>
            </a:r>
            <a:r>
              <a:rPr lang="en-US" sz="1800" dirty="0" smtClean="0"/>
              <a:t> </a:t>
            </a:r>
            <a:r>
              <a:rPr lang="en-US" sz="1800" dirty="0" err="1" smtClean="0"/>
              <a:t>keadaan</a:t>
            </a:r>
            <a:r>
              <a:rPr lang="en-US" sz="1800" dirty="0" smtClean="0"/>
              <a:t> </a:t>
            </a:r>
            <a:r>
              <a:rPr lang="en-US" sz="1800" dirty="0" err="1" smtClean="0"/>
              <a:t>fisik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mempergunakannya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efektif</a:t>
            </a:r>
            <a:r>
              <a:rPr lang="en-US" sz="1800" dirty="0" smtClean="0"/>
              <a:t>;</a:t>
            </a:r>
          </a:p>
          <a:p>
            <a:pPr lvl="0" algn="just"/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 smtClean="0"/>
              <a:t>kemandirian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emosional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tua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dewasa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;</a:t>
            </a:r>
          </a:p>
          <a:p>
            <a:pPr lvl="0" algn="just"/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 smtClean="0"/>
              <a:t>kepastian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mandiri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ekonomi</a:t>
            </a:r>
            <a:r>
              <a:rPr lang="en-US" sz="1800" dirty="0" smtClean="0"/>
              <a:t>;</a:t>
            </a:r>
          </a:p>
          <a:p>
            <a:pPr lvl="0" algn="just"/>
            <a:r>
              <a:rPr lang="en-US" sz="1800" dirty="0" err="1" smtClean="0"/>
              <a:t>Memilih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mempersiapkan</a:t>
            </a:r>
            <a:r>
              <a:rPr lang="en-US" sz="1800" dirty="0" smtClean="0"/>
              <a:t> </a:t>
            </a:r>
            <a:r>
              <a:rPr lang="en-US" sz="1800" dirty="0" err="1" smtClean="0"/>
              <a:t>diri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bekerja</a:t>
            </a:r>
            <a:r>
              <a:rPr lang="en-US" sz="1800" dirty="0" smtClean="0"/>
              <a:t>;</a:t>
            </a:r>
          </a:p>
          <a:p>
            <a:pPr lvl="0" algn="just"/>
            <a:r>
              <a:rPr lang="en-US" sz="1800" dirty="0" err="1" smtClean="0"/>
              <a:t>Mempersiapkan</a:t>
            </a:r>
            <a:r>
              <a:rPr lang="en-US" sz="1800" dirty="0" smtClean="0"/>
              <a:t> </a:t>
            </a:r>
            <a:r>
              <a:rPr lang="en-US" sz="1800" dirty="0" err="1" smtClean="0"/>
              <a:t>diri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memasuki</a:t>
            </a:r>
            <a:r>
              <a:rPr lang="en-US" sz="1800" dirty="0" smtClean="0"/>
              <a:t> </a:t>
            </a:r>
            <a:r>
              <a:rPr lang="en-US" sz="1800" dirty="0" err="1" smtClean="0"/>
              <a:t>perkawinan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keluarga</a:t>
            </a:r>
            <a:r>
              <a:rPr lang="en-US" sz="1800" dirty="0" smtClean="0"/>
              <a:t>;</a:t>
            </a:r>
          </a:p>
          <a:p>
            <a:pPr lvl="0" algn="just"/>
            <a:r>
              <a:rPr lang="en-US" sz="1800" dirty="0" err="1" smtClean="0"/>
              <a:t>Mengembangkan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konsep-konsep</a:t>
            </a:r>
            <a:r>
              <a:rPr lang="en-US" sz="1800" dirty="0" smtClean="0"/>
              <a:t> </a:t>
            </a:r>
            <a:r>
              <a:rPr lang="en-US" sz="1800" dirty="0" err="1" smtClean="0"/>
              <a:t>intelektual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tercapainya</a:t>
            </a:r>
            <a:r>
              <a:rPr lang="en-US" sz="1800" dirty="0" smtClean="0"/>
              <a:t> </a:t>
            </a:r>
            <a:r>
              <a:rPr lang="en-US" sz="1800" dirty="0" err="1" smtClean="0"/>
              <a:t>kompetensi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warga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;</a:t>
            </a:r>
          </a:p>
          <a:p>
            <a:pPr lvl="0" algn="just"/>
            <a:r>
              <a:rPr lang="en-US" sz="1800" dirty="0" err="1" smtClean="0"/>
              <a:t>Menginginkan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dipertanggung</a:t>
            </a:r>
            <a:r>
              <a:rPr lang="en-US" sz="1800" dirty="0" smtClean="0"/>
              <a:t> </a:t>
            </a:r>
            <a:r>
              <a:rPr lang="en-US" sz="1800" dirty="0" err="1" smtClean="0"/>
              <a:t>jawabkan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r>
              <a:rPr lang="en-US" sz="1800" dirty="0" smtClean="0"/>
              <a:t>;</a:t>
            </a:r>
          </a:p>
          <a:p>
            <a:pPr algn="just"/>
            <a:r>
              <a:rPr lang="en-US" sz="1800" dirty="0" err="1" smtClean="0"/>
              <a:t>Memperoleh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rangkaian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etika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pedoman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(</a:t>
            </a:r>
            <a:r>
              <a:rPr lang="en-US" sz="1800" dirty="0" err="1" smtClean="0"/>
              <a:t>Havighurst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Hurlock, 1973).</a:t>
            </a:r>
            <a:endParaRPr lang="en-US" sz="18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298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Concourse</vt:lpstr>
      <vt:lpstr>Civic</vt:lpstr>
      <vt:lpstr>Oriel</vt:lpstr>
      <vt:lpstr>Slide 1</vt:lpstr>
      <vt:lpstr>Slide 2</vt:lpstr>
      <vt:lpstr>DEFINISI REMAJA</vt:lpstr>
      <vt:lpstr> </vt:lpstr>
      <vt:lpstr>Pada Anak Perempuan:</vt:lpstr>
      <vt:lpstr> Pada Anak Laki-laki: </vt:lpstr>
      <vt:lpstr>PERKEMBANGAN KOGNITIF ANAK USIA REMAJA</vt:lpstr>
      <vt:lpstr>PERKEMBANGAN PSIKOSOSIAL ANAK USIA REMAJA</vt:lpstr>
      <vt:lpstr>TUGAS-TUGAS PERKEMBANGAN ANAK USIA REMAJA</vt:lpstr>
      <vt:lpstr>KESIMPULAN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REMAJA</dc:title>
  <dc:creator>user</dc:creator>
  <cp:lastModifiedBy>Ahmad Fatoni</cp:lastModifiedBy>
  <cp:revision>47</cp:revision>
  <dcterms:created xsi:type="dcterms:W3CDTF">2011-06-18T15:31:48Z</dcterms:created>
  <dcterms:modified xsi:type="dcterms:W3CDTF">2011-06-27T08:29:49Z</dcterms:modified>
</cp:coreProperties>
</file>